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332230"/>
            <a:ext cx="9144000" cy="1253490"/>
          </a:xfrm>
        </p:spPr>
        <p:txBody>
          <a:bodyPr/>
          <a:p>
            <a:r>
              <a:rPr lang="zh-CN" altLang="en-US"/>
              <a:t>远程委托安装手册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3200">
                <a:latin typeface="华文行楷" panose="02010800040101010101" charset="-122"/>
                <a:ea typeface="华文行楷" panose="02010800040101010101" charset="-122"/>
              </a:rPr>
              <a:t>1.下载远程委托包至电脑</a:t>
            </a:r>
            <a:endParaRPr lang="zh-CN" altLang="en-US" sz="3200">
              <a:latin typeface="华文行楷" panose="02010800040101010101" charset="-122"/>
              <a:ea typeface="华文行楷" panose="02010800040101010101" charset="-122"/>
            </a:endParaRPr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438275" y="1482090"/>
            <a:ext cx="6957060" cy="1199515"/>
          </a:xfrm>
          <a:prstGeom prst="rect">
            <a:avLst/>
          </a:prstGeom>
        </p:spPr>
      </p:pic>
      <p:sp>
        <p:nvSpPr>
          <p:cNvPr id="5" name="标题 1"/>
          <p:cNvSpPr>
            <a:spLocks noGrp="1"/>
          </p:cNvSpPr>
          <p:nvPr/>
        </p:nvSpPr>
        <p:spPr>
          <a:xfrm>
            <a:off x="965200" y="278511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>
                <a:latin typeface="华文行楷" panose="02010800040101010101" charset="-122"/>
                <a:ea typeface="华文行楷" panose="02010800040101010101" charset="-122"/>
              </a:rPr>
              <a:t>2.将远程压缩包解压</a:t>
            </a:r>
            <a:r>
              <a:rPr lang="zh-CN" altLang="en-US" sz="3200">
                <a:latin typeface="华文行楷" panose="02010800040101010101" charset="-122"/>
                <a:ea typeface="华文行楷" panose="02010800040101010101" charset="-122"/>
              </a:rPr>
              <a:t>出来</a:t>
            </a:r>
            <a:endParaRPr lang="zh-CN" altLang="en-US" sz="3200"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53210" y="3950970"/>
            <a:ext cx="8247380" cy="11664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3200">
                <a:solidFill>
                  <a:schemeClr val="tx1"/>
                </a:solidFill>
              </a:rPr>
              <a:t>步骤：点击右键</a:t>
            </a:r>
            <a:r>
              <a:rPr lang="en-US" altLang="zh-CN" sz="3200">
                <a:solidFill>
                  <a:schemeClr val="tx1"/>
                </a:solidFill>
              </a:rPr>
              <a:t>-</a:t>
            </a:r>
            <a:r>
              <a:rPr lang="zh-CN" altLang="en-US" sz="3200">
                <a:solidFill>
                  <a:schemeClr val="tx1"/>
                </a:solidFill>
              </a:rPr>
              <a:t>加压到当前文件夹</a:t>
            </a:r>
            <a:endParaRPr lang="zh-CN" altLang="en-US" sz="3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3.</a:t>
            </a:r>
            <a:r>
              <a:rPr lang="zh-CN" altLang="en-US"/>
              <a:t>将远程委托发送至桌面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2430780"/>
            <a:ext cx="11017250" cy="19970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568450" y="1471295"/>
            <a:ext cx="9547225" cy="5988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2400">
                <a:solidFill>
                  <a:schemeClr val="tx1"/>
                </a:solidFill>
              </a:rPr>
              <a:t>步骤：选择远程委托</a:t>
            </a:r>
            <a:r>
              <a:rPr lang="en-US" altLang="zh-CN" sz="2400">
                <a:solidFill>
                  <a:schemeClr val="tx1"/>
                </a:solidFill>
              </a:rPr>
              <a:t>------</a:t>
            </a:r>
            <a:r>
              <a:rPr lang="zh-CN" altLang="en-US" sz="2400">
                <a:solidFill>
                  <a:schemeClr val="tx1"/>
                </a:solidFill>
              </a:rPr>
              <a:t>点击右键</a:t>
            </a:r>
            <a:r>
              <a:rPr lang="en-US" altLang="zh-CN" sz="2400">
                <a:solidFill>
                  <a:schemeClr val="tx1"/>
                </a:solidFill>
              </a:rPr>
              <a:t>-------</a:t>
            </a:r>
            <a:r>
              <a:rPr lang="zh-CN" altLang="en-US" sz="2400">
                <a:solidFill>
                  <a:schemeClr val="tx1"/>
                </a:solidFill>
              </a:rPr>
              <a:t>发送到</a:t>
            </a:r>
            <a:r>
              <a:rPr lang="en-US" altLang="zh-CN" sz="2400">
                <a:solidFill>
                  <a:schemeClr val="tx1"/>
                </a:solidFill>
              </a:rPr>
              <a:t>--------</a:t>
            </a:r>
            <a:r>
              <a:rPr lang="zh-CN" altLang="en-US" sz="2400">
                <a:solidFill>
                  <a:schemeClr val="tx1"/>
                </a:solidFill>
              </a:rPr>
              <a:t>快捷至桌面</a:t>
            </a:r>
            <a:endParaRPr lang="zh-CN" alt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lang="zh-CN" altLang="en-US" sz="3200">
                <a:latin typeface="华文行楷" panose="02010800040101010101" charset="-122"/>
                <a:ea typeface="华文行楷" panose="02010800040101010101" charset="-122"/>
              </a:rPr>
              <a:t>4.修改电脑格式时间</a:t>
            </a:r>
            <a:r>
              <a:rPr lang="en-US" altLang="zh-CN" sz="3200">
                <a:latin typeface="华文行楷" panose="02010800040101010101" charset="-122"/>
                <a:ea typeface="华文行楷" panose="02010800040101010101" charset="-122"/>
              </a:rPr>
              <a:t>---</a:t>
            </a:r>
            <a:r>
              <a:rPr lang="zh-CN" altLang="en-US" sz="3200">
                <a:latin typeface="华文行楷" panose="02010800040101010101" charset="-122"/>
                <a:ea typeface="华文行楷" panose="02010800040101010101" charset="-122"/>
              </a:rPr>
              <a:t>为如下格式</a:t>
            </a:r>
            <a:endParaRPr lang="zh-CN" altLang="en-US" sz="3200">
              <a:latin typeface="华文行楷" panose="02010800040101010101" charset="-122"/>
              <a:ea typeface="华文行楷" panose="02010800040101010101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3615" y="1691005"/>
            <a:ext cx="9866630" cy="5099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8080" y="42545"/>
            <a:ext cx="9043670" cy="50387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WPS 演示</Application>
  <PresentationFormat>宽屏</PresentationFormat>
  <Paragraphs>14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宋体</vt:lpstr>
      <vt:lpstr>Wingdings</vt:lpstr>
      <vt:lpstr>Calibri Light</vt:lpstr>
      <vt:lpstr>Calibri</vt:lpstr>
      <vt:lpstr>微软雅黑</vt:lpstr>
      <vt:lpstr>华文行楷</vt:lpstr>
      <vt:lpstr>华文仿宋</vt:lpstr>
      <vt:lpstr>Office 主题</vt:lpstr>
      <vt:lpstr>PowerPoint 演示文稿</vt:lpstr>
      <vt:lpstr>1.下载远程委托包至电脑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lenovo</cp:lastModifiedBy>
  <cp:revision>2</cp:revision>
  <dcterms:created xsi:type="dcterms:W3CDTF">2015-05-05T08:02:00Z</dcterms:created>
  <dcterms:modified xsi:type="dcterms:W3CDTF">2016-08-01T09:51:48Z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2052-10.1.0.5850</vt:lpwstr>
  </property>
</Properties>
</file>